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ângulo arredondad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ângulo arredondad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7" name="Rec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ângulo arredondad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Rec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ângulo arredondad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40B54B-28C6-4F84-A0CC-DD7CA6768525}" type="datetimeFigureOut">
              <a:rPr lang="pt-PT" smtClean="0"/>
              <a:t>16-09-2014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44E0D50-B0BC-47B5-9821-A1D432201A34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Candidato n.º_____________</a:t>
            </a:r>
          </a:p>
          <a:p>
            <a:r>
              <a:rPr lang="pt-PT" dirty="0" smtClean="0"/>
              <a:t>Nome:_______________________</a:t>
            </a:r>
          </a:p>
          <a:p>
            <a:r>
              <a:rPr lang="pt-PT" dirty="0" smtClean="0"/>
              <a:t>Data da apresentação:_________________</a:t>
            </a: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Portefólio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456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Apresentação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8445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Formação académica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Indicar resumidamente o percurso académico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466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pt-PT" dirty="0"/>
              <a:t> 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sz="3100" b="1" dirty="0" smtClean="0"/>
              <a:t>Experiência </a:t>
            </a:r>
            <a:r>
              <a:rPr lang="pt-PT" sz="3100" b="1" dirty="0"/>
              <a:t>Profissional como psicólogo (a) em escolas (contabilizado em dias, até 31 de agosto de 2013)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 smtClean="0"/>
              <a:t>Indique de forma sintética o seu percurso profissional, em escolas, desde a data de conclusão da formação académica até à presente data </a:t>
            </a:r>
          </a:p>
          <a:p>
            <a:pPr marL="0" indent="0">
              <a:buNone/>
            </a:pPr>
            <a:r>
              <a:rPr lang="pt-PT" dirty="0" smtClean="0"/>
              <a:t>Exemplo: </a:t>
            </a:r>
          </a:p>
          <a:p>
            <a:pPr marL="0" indent="0">
              <a:buNone/>
            </a:pPr>
            <a:r>
              <a:rPr lang="pt-PT" dirty="0" smtClean="0"/>
              <a:t>2006-2007 – Agrupamento de Escolas de ______ ( x dias) </a:t>
            </a:r>
          </a:p>
          <a:p>
            <a:pPr marL="0" indent="0">
              <a:buNone/>
            </a:pPr>
            <a:r>
              <a:rPr lang="pt-PT" dirty="0" smtClean="0"/>
              <a:t>Nota – deve anexar as declarações das escolas ou o registo biográfico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3806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Formação frequentada nos últimos 3 anos letivos, creditada pelo CCPFC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 smtClean="0"/>
              <a:t>Indique as ações de formação, creditadas pelo CCPFC, realizadas nos últimos 3 anos, da seguinte forma: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Exemplo:  </a:t>
            </a:r>
          </a:p>
          <a:p>
            <a:pPr marL="0" indent="0">
              <a:buNone/>
            </a:pPr>
            <a:r>
              <a:rPr lang="pt-PT" dirty="0" smtClean="0"/>
              <a:t>Ano da realização, nome da ação, identificação do centro de formação e n.º de horas </a:t>
            </a:r>
          </a:p>
          <a:p>
            <a:pPr marL="0" indent="0">
              <a:buNone/>
            </a:pPr>
            <a:r>
              <a:rPr lang="pt-PT" dirty="0" smtClean="0"/>
              <a:t>2011-2012 – nome da ação (Centro de Formação) – X horas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4317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Formação contínua </a:t>
            </a:r>
            <a:r>
              <a:rPr lang="pt-PT" sz="3200" dirty="0"/>
              <a:t>acreditada pelo CCPFC, dinamizada nos últimos três anos  </a:t>
            </a:r>
            <a:r>
              <a:rPr lang="pt-PT" sz="3200" dirty="0" smtClean="0"/>
              <a:t>letivos 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b="1" dirty="0" smtClean="0"/>
              <a:t>Indique </a:t>
            </a:r>
            <a:r>
              <a:rPr lang="pt-PT" b="1" dirty="0"/>
              <a:t>as ações de formação, </a:t>
            </a:r>
            <a:r>
              <a:rPr lang="pt-PT" b="1" dirty="0" smtClean="0"/>
              <a:t>acreditadas </a:t>
            </a:r>
            <a:r>
              <a:rPr lang="pt-PT" b="1" dirty="0"/>
              <a:t>pelo CCPFC, </a:t>
            </a:r>
            <a:r>
              <a:rPr lang="pt-PT" b="1" dirty="0" smtClean="0"/>
              <a:t> que dinamizou, </a:t>
            </a:r>
            <a:r>
              <a:rPr lang="pt-PT" b="1" dirty="0"/>
              <a:t>nos últimos 3 anos, da seguinte forma: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Exemplo</a:t>
            </a:r>
            <a:r>
              <a:rPr lang="pt-PT" dirty="0"/>
              <a:t>:  </a:t>
            </a:r>
          </a:p>
          <a:p>
            <a:pPr marL="0" indent="0">
              <a:buNone/>
            </a:pPr>
            <a:r>
              <a:rPr lang="pt-PT" dirty="0"/>
              <a:t>Ano da realização, nome da ação, identificação do centro de formação e n.º de horas </a:t>
            </a:r>
          </a:p>
          <a:p>
            <a:pPr marL="0" indent="0">
              <a:buNone/>
            </a:pPr>
            <a:r>
              <a:rPr lang="pt-PT" dirty="0"/>
              <a:t>2011-2012 – nome da ação (Centro de Formação) – X horas 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1219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Informação complementar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Pode indicar a informação complementar que entender pertinente tendo sempre como referência o aspeto sequencial e resumido da informação.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99723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e">
  <a:themeElements>
    <a:clrScheme name="Equidad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e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</TotalTime>
  <Words>219</Words>
  <Application>Microsoft Office PowerPoint</Application>
  <PresentationFormat>Apresentação no Ecrã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Equidade</vt:lpstr>
      <vt:lpstr>Portefólio </vt:lpstr>
      <vt:lpstr>Apresentação</vt:lpstr>
      <vt:lpstr>Formação académica </vt:lpstr>
      <vt:lpstr>     Experiência Profissional como psicólogo (a) em escolas (contabilizado em dias, até 31 de agosto de 2013) </vt:lpstr>
      <vt:lpstr>Formação frequentada nos últimos 3 anos letivos, creditada pelo CCPFC</vt:lpstr>
      <vt:lpstr>Formação contínua acreditada pelo CCPFC, dinamizada nos últimos três anos  letivos </vt:lpstr>
      <vt:lpstr>Informação complementar </vt:lpstr>
    </vt:vector>
  </TitlesOfParts>
  <Company>M. E. - GEPE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Portefólio</dc:title>
  <dc:creator>IsabelMASantos</dc:creator>
  <cp:lastModifiedBy>Alda CCMarcelo</cp:lastModifiedBy>
  <cp:revision>7</cp:revision>
  <dcterms:created xsi:type="dcterms:W3CDTF">2014-08-28T10:05:01Z</dcterms:created>
  <dcterms:modified xsi:type="dcterms:W3CDTF">2014-09-16T17:28:34Z</dcterms:modified>
</cp:coreProperties>
</file>