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2" r:id="rId3"/>
    <p:sldId id="257" r:id="rId4"/>
    <p:sldId id="258" r:id="rId5"/>
    <p:sldId id="263" r:id="rId6"/>
    <p:sldId id="264" r:id="rId7"/>
    <p:sldId id="261" r:id="rId8"/>
  </p:sldIdLst>
  <p:sldSz cx="9144000" cy="6858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21" name="Rec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Conexão rect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xão rect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5" name="Conexão rect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xão rect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Marcador de Posição de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Conexão rect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640B54B-28C6-4F84-A0CC-DD7CA6768525}" type="datetimeFigureOut">
              <a:rPr lang="pt-PT" smtClean="0"/>
              <a:t>07-09-2018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4E0D50-B0BC-47B5-9821-A1D432201A34}" type="slidenum">
              <a:rPr lang="pt-PT" smtClean="0"/>
              <a:t>‹nº›</a:t>
            </a:fld>
            <a:endParaRPr lang="pt-PT"/>
          </a:p>
        </p:txBody>
      </p:sp>
      <p:sp>
        <p:nvSpPr>
          <p:cNvPr id="28" name="Conexão rect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xão rect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Portefólio 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pt-PT" dirty="0" smtClean="0"/>
              <a:t>Nome do candidato: ______________________________</a:t>
            </a:r>
          </a:p>
          <a:p>
            <a:pPr algn="l"/>
            <a:r>
              <a:rPr lang="pt-PT" dirty="0" smtClean="0"/>
              <a:t>N.º das ofertas a que se candidata: ______________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107805" y="4365104"/>
            <a:ext cx="504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dirty="0"/>
              <a:t>Data da </a:t>
            </a:r>
            <a:r>
              <a:rPr lang="pt-PT" sz="1000" dirty="0" smtClean="0"/>
              <a:t>apresentação do Portefólio</a:t>
            </a:r>
            <a:r>
              <a:rPr lang="pt-PT" sz="1200" dirty="0" smtClean="0"/>
              <a:t>:  </a:t>
            </a:r>
            <a:r>
              <a:rPr lang="pt-PT" dirty="0" smtClean="0"/>
              <a:t>_______</a:t>
            </a: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1035769" cy="513045"/>
          </a:xfrm>
          <a:prstGeom prst="rect">
            <a:avLst/>
          </a:prstGeom>
        </p:spPr>
      </p:pic>
      <p:sp>
        <p:nvSpPr>
          <p:cNvPr id="6" name="Rectângulo 5"/>
          <p:cNvSpPr/>
          <p:nvPr/>
        </p:nvSpPr>
        <p:spPr>
          <a:xfrm>
            <a:off x="2699792" y="1196752"/>
            <a:ext cx="53640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sz="1200" dirty="0"/>
          </a:p>
          <a:p>
            <a:r>
              <a:rPr lang="pt-PT" sz="1200" dirty="0"/>
              <a:t>AGRUPAMENTO DE ESCOLAS DA ZONA URBANA DA FIGUEIRA DA FOZ </a:t>
            </a:r>
          </a:p>
          <a:p>
            <a:pPr algn="ctr"/>
            <a:r>
              <a:rPr lang="pt-PT" sz="1200" dirty="0"/>
              <a:t>161380</a:t>
            </a:r>
          </a:p>
          <a:p>
            <a:pPr algn="ctr"/>
            <a:r>
              <a:rPr lang="pt-PT" sz="1200" dirty="0"/>
              <a:t>Escola EB </a:t>
            </a:r>
            <a:r>
              <a:rPr lang="pt-PT" sz="1200" dirty="0" smtClean="0"/>
              <a:t>2.º </a:t>
            </a:r>
            <a:r>
              <a:rPr lang="pt-PT" sz="1200" dirty="0"/>
              <a:t>e </a:t>
            </a:r>
            <a:r>
              <a:rPr lang="pt-PT" sz="1200" dirty="0" smtClean="0"/>
              <a:t>3.º </a:t>
            </a:r>
            <a:r>
              <a:rPr lang="pt-PT" sz="1200" dirty="0"/>
              <a:t>Ciclos Dr. João de Barros</a:t>
            </a:r>
          </a:p>
        </p:txBody>
      </p:sp>
      <p:sp>
        <p:nvSpPr>
          <p:cNvPr id="7" name="Rectângulo 6"/>
          <p:cNvSpPr/>
          <p:nvPr/>
        </p:nvSpPr>
        <p:spPr>
          <a:xfrm>
            <a:off x="6732240" y="2276872"/>
            <a:ext cx="1697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PT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AEC</a:t>
            </a:r>
            <a:endParaRPr lang="pt-PT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562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PT" dirty="0" smtClean="0"/>
              <a:t>Apresentação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8445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Formação académica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Indicar resumidamente o percurso académico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466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Experiência Profissional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pt-PT" dirty="0" smtClean="0"/>
              <a:t> </a:t>
            </a:r>
            <a:r>
              <a:rPr lang="pt-PT" b="1" dirty="0" smtClean="0"/>
              <a:t>Tempo de serviço, contabilizado em dias, prestado em escolas  com contrato de autonomia, até 31 de agosto de </a:t>
            </a:r>
            <a:r>
              <a:rPr lang="pt-PT" b="1" dirty="0" smtClean="0"/>
              <a:t>2018) </a:t>
            </a:r>
            <a:endParaRPr lang="pt-PT" b="1" dirty="0" smtClean="0"/>
          </a:p>
          <a:p>
            <a:pPr marL="0" indent="0" algn="just">
              <a:buNone/>
            </a:pPr>
            <a:r>
              <a:rPr lang="pt-PT" dirty="0" smtClean="0"/>
              <a:t>Indique de forma sintética o seu percurso profissional, em escolas com contrato de autonomia, desde a data de conclusão da formação académica até à presente data 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sz="2000" b="1" dirty="0" smtClean="0"/>
              <a:t>Exemplo: </a:t>
            </a:r>
          </a:p>
          <a:p>
            <a:pPr marL="0" indent="0">
              <a:buNone/>
            </a:pPr>
            <a:r>
              <a:rPr lang="pt-PT" sz="2000" b="1" dirty="0" smtClean="0"/>
              <a:t>2006-2007 – Agrupamento de Escolas de ______ ( em dias) – Anexo n.º 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Nota – deve anexar as declarações das escolas ou o registo biográfico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3806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Experiência Profissional em AEC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PT" dirty="0" smtClean="0"/>
              <a:t> </a:t>
            </a:r>
            <a:r>
              <a:rPr lang="pt-PT" b="1" dirty="0" smtClean="0"/>
              <a:t>Tempo de serviço, contabilizado em dias, prestado em AEC, até 31 de agosto de </a:t>
            </a:r>
            <a:r>
              <a:rPr lang="pt-PT" b="1" dirty="0" smtClean="0"/>
              <a:t>2018) </a:t>
            </a:r>
            <a:endParaRPr lang="pt-PT" b="1" dirty="0" smtClean="0"/>
          </a:p>
          <a:p>
            <a:pPr marL="0" indent="0">
              <a:buNone/>
            </a:pPr>
            <a:r>
              <a:rPr lang="pt-PT" dirty="0" smtClean="0"/>
              <a:t>Indique de forma sintética o seu percurso profissional, em  AEC, desde a data de conclusão da formação académica até à presente data 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sz="1800" dirty="0" smtClean="0"/>
              <a:t>Exemplo: </a:t>
            </a:r>
          </a:p>
          <a:p>
            <a:pPr marL="0" indent="0">
              <a:buNone/>
            </a:pPr>
            <a:r>
              <a:rPr lang="pt-PT" sz="1800" dirty="0" smtClean="0"/>
              <a:t>2006-2007 – Agrupamento de Escolas de ______ ( em dias) – Anexo n.º</a:t>
            </a:r>
          </a:p>
          <a:p>
            <a:pPr marL="0" indent="0">
              <a:buNone/>
            </a:pPr>
            <a:endParaRPr lang="pt-PT" sz="1800" dirty="0" smtClean="0"/>
          </a:p>
          <a:p>
            <a:pPr marL="0" indent="0">
              <a:buNone/>
            </a:pPr>
            <a:r>
              <a:rPr lang="pt-PT" dirty="0" smtClean="0"/>
              <a:t>Nota – deve anexar as declarações das escolas ou o registo biográfico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48203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Experiência Profissional  na área a que se candidata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PT" dirty="0" smtClean="0"/>
              <a:t> </a:t>
            </a:r>
            <a:r>
              <a:rPr lang="pt-PT" b="1" dirty="0" smtClean="0"/>
              <a:t>Tempo de serviço, contabilizado em anos,  na área a que se candidata  (apenas na área da oferta)</a:t>
            </a:r>
          </a:p>
          <a:p>
            <a:pPr algn="ctr"/>
            <a:endParaRPr lang="pt-PT" b="1" dirty="0" smtClean="0"/>
          </a:p>
          <a:p>
            <a:pPr marL="0" indent="0">
              <a:buNone/>
            </a:pPr>
            <a:r>
              <a:rPr lang="pt-PT" dirty="0" smtClean="0"/>
              <a:t>Indique o número de anos de experiência profissional na área a que se candidata, desde a data de conclusão da formação académica até à presente data. </a:t>
            </a:r>
          </a:p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Nota – deve anexar as declarações das escolas ou o registo biográfico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09874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smtClean="0"/>
              <a:t>Informação complementar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dirty="0" smtClean="0"/>
              <a:t>Pode indicar a informação complementar que entender pertinente tendo sempre como referência o aspeto sequencial e resumido da informação.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99723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192</TotalTime>
  <Words>303</Words>
  <Application>Microsoft Office PowerPoint</Application>
  <PresentationFormat>Apresentação no Ecrã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Origem</vt:lpstr>
      <vt:lpstr>Portefólio </vt:lpstr>
      <vt:lpstr>Apresentação </vt:lpstr>
      <vt:lpstr>Formação académica </vt:lpstr>
      <vt:lpstr>Experiência Profissional </vt:lpstr>
      <vt:lpstr>Experiência Profissional em AEC </vt:lpstr>
      <vt:lpstr>Experiência Profissional  na área a que se candidata </vt:lpstr>
      <vt:lpstr>Informação complementar 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Portefólio</dc:title>
  <dc:creator>IsabelMASantos</dc:creator>
  <cp:lastModifiedBy>HelenaMCorreia</cp:lastModifiedBy>
  <cp:revision>18</cp:revision>
  <cp:lastPrinted>2015-08-27T09:43:39Z</cp:lastPrinted>
  <dcterms:created xsi:type="dcterms:W3CDTF">2014-08-28T10:05:01Z</dcterms:created>
  <dcterms:modified xsi:type="dcterms:W3CDTF">2018-09-07T08:46:38Z</dcterms:modified>
</cp:coreProperties>
</file>